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 varScale="1">
        <p:scale>
          <a:sx n="114" d="100"/>
          <a:sy n="114" d="100"/>
        </p:scale>
        <p:origin x="414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9" name="Rectangle 8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54955" y="2099733"/>
            <a:ext cx="8825658" cy="2677648"/>
          </a:xfrm>
        </p:spPr>
        <p:txBody>
          <a:bodyPr anchor="b"/>
          <a:lstStyle>
            <a:lvl1pPr>
              <a:defRPr sz="54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 bwMode="gray">
          <a:xfrm>
            <a:off x="1154955" y="4777380"/>
            <a:ext cx="8825658" cy="861420"/>
          </a:xfrm>
        </p:spPr>
        <p:txBody>
          <a:bodyPr anchor="t"/>
          <a:lstStyle>
            <a:lvl1pPr marL="0" indent="0" algn="l">
              <a:buNone/>
              <a:defRPr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gray">
          <a:xfrm rot="5400000">
            <a:off x="10158984" y="1792224"/>
            <a:ext cx="990599" cy="304799"/>
          </a:xfrm>
        </p:spPr>
        <p:txBody>
          <a:bodyPr anchor="t"/>
          <a:lstStyle>
            <a:lvl1pPr algn="l"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fld id="{5923F103-BC34-4FE4-A40E-EDDEECFDA5D0}" type="datetimeFigureOut">
              <a:rPr lang="en-US" dirty="0"/>
              <a:pPr/>
              <a:t>3/2/2017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gray">
          <a:xfrm rot="5400000">
            <a:off x="8951976" y="3227832"/>
            <a:ext cx="3859795" cy="304801"/>
          </a:xfrm>
        </p:spPr>
        <p:txBody>
          <a:bodyPr/>
          <a:lstStyle>
            <a:lvl1pPr>
              <a:defRPr b="0" i="0">
                <a:solidFill>
                  <a:schemeClr val="bg1">
                    <a:alpha val="60000"/>
                  </a:schemeClr>
                </a:solidFill>
              </a:defRPr>
            </a:lvl1pPr>
          </a:lstStyle>
          <a:p>
            <a:r>
              <a:rPr lang="en-US" dirty="0"/>
              <a:t>
              </a:t>
            </a:r>
          </a:p>
        </p:txBody>
      </p:sp>
      <p:sp>
        <p:nvSpPr>
          <p:cNvPr id="11" name="Rectangle 1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12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10352540" y="295729"/>
            <a:ext cx="838199" cy="767687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ic 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3" name="Rectangle 12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Freeform 5"/>
            <p:cNvSpPr/>
            <p:nvPr/>
          </p:nvSpPr>
          <p:spPr bwMode="gray">
            <a:xfrm rot="10371525">
              <a:off x="263767" y="443825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1" name="Freeform 5"/>
            <p:cNvSpPr/>
            <p:nvPr/>
          </p:nvSpPr>
          <p:spPr bwMode="gray">
            <a:xfrm rot="10800000">
              <a:off x="459506" y="321130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4969927"/>
            <a:ext cx="8825659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154954" y="685800"/>
            <a:ext cx="8825659" cy="3429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536665"/>
            <a:ext cx="8825658" cy="493712"/>
          </a:xfrm>
        </p:spPr>
        <p:txBody>
          <a:bodyPr>
            <a:normAutofit/>
          </a:bodyPr>
          <a:lstStyle>
            <a:lvl1pPr marL="0" indent="0">
              <a:buNone/>
              <a:defRPr sz="12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23A1CC3-2375-41D4-9E03-427CAF2A4C1A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4" name="Oval 13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Freeform 5"/>
            <p:cNvSpPr/>
            <p:nvPr/>
          </p:nvSpPr>
          <p:spPr bwMode="gray">
            <a:xfrm rot="21010068">
              <a:off x="8490951" y="2714874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7" name="Freeform 5"/>
            <p:cNvSpPr/>
            <p:nvPr/>
          </p:nvSpPr>
          <p:spPr bwMode="gray">
            <a:xfrm>
              <a:off x="455612" y="2801319"/>
              <a:ext cx="11277600" cy="3602637"/>
            </a:xfrm>
            <a:custGeom>
              <a:avLst/>
              <a:gdLst/>
              <a:ahLst/>
              <a:cxnLst/>
              <a:rect l="l" t="t" r="r" b="b"/>
              <a:pathLst>
                <a:path w="10000" h="7946">
                  <a:moveTo>
                    <a:pt x="0" y="0"/>
                  </a:moveTo>
                  <a:lnTo>
                    <a:pt x="0" y="7945"/>
                  </a:lnTo>
                  <a:lnTo>
                    <a:pt x="10000" y="7946"/>
                  </a:lnTo>
                  <a:lnTo>
                    <a:pt x="10000" y="4"/>
                  </a:lnTo>
                  <a:lnTo>
                    <a:pt x="10000" y="4"/>
                  </a:lnTo>
                  <a:lnTo>
                    <a:pt x="9773" y="91"/>
                  </a:lnTo>
                  <a:lnTo>
                    <a:pt x="9547" y="175"/>
                  </a:lnTo>
                  <a:lnTo>
                    <a:pt x="9320" y="256"/>
                  </a:lnTo>
                  <a:lnTo>
                    <a:pt x="9092" y="326"/>
                  </a:lnTo>
                  <a:lnTo>
                    <a:pt x="8865" y="396"/>
                  </a:lnTo>
                  <a:lnTo>
                    <a:pt x="8637" y="462"/>
                  </a:lnTo>
                  <a:lnTo>
                    <a:pt x="8412" y="518"/>
                  </a:lnTo>
                  <a:lnTo>
                    <a:pt x="8184" y="571"/>
                  </a:lnTo>
                  <a:lnTo>
                    <a:pt x="7957" y="620"/>
                  </a:lnTo>
                  <a:lnTo>
                    <a:pt x="7734" y="662"/>
                  </a:lnTo>
                  <a:lnTo>
                    <a:pt x="7508" y="704"/>
                  </a:lnTo>
                  <a:lnTo>
                    <a:pt x="7285" y="739"/>
                  </a:lnTo>
                  <a:lnTo>
                    <a:pt x="7062" y="767"/>
                  </a:lnTo>
                  <a:lnTo>
                    <a:pt x="6840" y="795"/>
                  </a:lnTo>
                  <a:lnTo>
                    <a:pt x="6620" y="819"/>
                  </a:lnTo>
                  <a:lnTo>
                    <a:pt x="6402" y="837"/>
                  </a:lnTo>
                  <a:lnTo>
                    <a:pt x="6184" y="851"/>
                  </a:lnTo>
                  <a:lnTo>
                    <a:pt x="5968" y="865"/>
                  </a:lnTo>
                  <a:lnTo>
                    <a:pt x="5755" y="872"/>
                  </a:lnTo>
                  <a:lnTo>
                    <a:pt x="5542" y="879"/>
                  </a:lnTo>
                  <a:lnTo>
                    <a:pt x="5332" y="882"/>
                  </a:lnTo>
                  <a:lnTo>
                    <a:pt x="5124" y="879"/>
                  </a:lnTo>
                  <a:lnTo>
                    <a:pt x="4918" y="879"/>
                  </a:lnTo>
                  <a:lnTo>
                    <a:pt x="4714" y="872"/>
                  </a:lnTo>
                  <a:lnTo>
                    <a:pt x="4514" y="861"/>
                  </a:lnTo>
                  <a:lnTo>
                    <a:pt x="4316" y="851"/>
                  </a:lnTo>
                  <a:lnTo>
                    <a:pt x="4122" y="840"/>
                  </a:lnTo>
                  <a:lnTo>
                    <a:pt x="3929" y="823"/>
                  </a:lnTo>
                  <a:lnTo>
                    <a:pt x="3739" y="805"/>
                  </a:lnTo>
                  <a:lnTo>
                    <a:pt x="3553" y="788"/>
                  </a:lnTo>
                  <a:lnTo>
                    <a:pt x="3190" y="742"/>
                  </a:lnTo>
                  <a:lnTo>
                    <a:pt x="2842" y="693"/>
                  </a:lnTo>
                  <a:lnTo>
                    <a:pt x="2508" y="641"/>
                  </a:lnTo>
                  <a:lnTo>
                    <a:pt x="2192" y="585"/>
                  </a:lnTo>
                  <a:lnTo>
                    <a:pt x="1890" y="525"/>
                  </a:lnTo>
                  <a:lnTo>
                    <a:pt x="1610" y="462"/>
                  </a:lnTo>
                  <a:lnTo>
                    <a:pt x="1347" y="399"/>
                  </a:lnTo>
                  <a:lnTo>
                    <a:pt x="1105" y="336"/>
                  </a:lnTo>
                  <a:lnTo>
                    <a:pt x="883" y="277"/>
                  </a:lnTo>
                  <a:lnTo>
                    <a:pt x="686" y="221"/>
                  </a:lnTo>
                  <a:lnTo>
                    <a:pt x="508" y="168"/>
                  </a:lnTo>
                  <a:lnTo>
                    <a:pt x="358" y="123"/>
                  </a:lnTo>
                  <a:lnTo>
                    <a:pt x="232" y="81"/>
                  </a:lnTo>
                  <a:lnTo>
                    <a:pt x="59" y="21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48798" y="1063417"/>
            <a:ext cx="8831816" cy="1372986"/>
          </a:xfrm>
        </p:spPr>
        <p:txBody>
          <a:bodyPr/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8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3543300"/>
            <a:ext cx="8825659" cy="2476500"/>
          </a:xfrm>
        </p:spPr>
        <p:txBody>
          <a:bodyPr anchor="ctr">
            <a:normAutofit/>
          </a:bodyPr>
          <a:lstStyle>
            <a:lvl1pPr marL="0" indent="0">
              <a:buNone/>
              <a:defRPr sz="18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FF16868-8199-4C2C-A5B1-63AEE139F88E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3" name="Rectangle 12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Group 2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7" name="Rectangle 1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Oval 22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Oval 23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Oval 24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Freeform 5"/>
            <p:cNvSpPr/>
            <p:nvPr/>
          </p:nvSpPr>
          <p:spPr bwMode="gray">
            <a:xfrm rot="21010068">
              <a:off x="8490951" y="41851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8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16" name="TextBox 15"/>
          <p:cNvSpPr txBox="1"/>
          <p:nvPr/>
        </p:nvSpPr>
        <p:spPr bwMode="gray">
          <a:xfrm>
            <a:off x="881566" y="607336"/>
            <a:ext cx="801912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“</a:t>
            </a:r>
          </a:p>
        </p:txBody>
      </p:sp>
      <p:sp>
        <p:nvSpPr>
          <p:cNvPr id="13" name="TextBox 12"/>
          <p:cNvSpPr txBox="1"/>
          <p:nvPr/>
        </p:nvSpPr>
        <p:spPr bwMode="gray">
          <a:xfrm>
            <a:off x="9884458" y="2613787"/>
            <a:ext cx="652763" cy="156966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9600" b="0" i="0" dirty="0"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  <a:cs typeface="Arial"/>
              </a:rPr>
              <a:t>”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581878" y="982134"/>
            <a:ext cx="8453906" cy="2696632"/>
          </a:xfrm>
        </p:spPr>
        <p:txBody>
          <a:bodyPr/>
          <a:lstStyle>
            <a:lvl1pPr>
              <a:defRPr sz="4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14" name="Text Placeholder 3"/>
          <p:cNvSpPr>
            <a:spLocks noGrp="1"/>
          </p:cNvSpPr>
          <p:nvPr>
            <p:ph type="body" sz="half" idx="13"/>
          </p:nvPr>
        </p:nvSpPr>
        <p:spPr bwMode="gray">
          <a:xfrm>
            <a:off x="1945945" y="3678766"/>
            <a:ext cx="7731219" cy="342174"/>
          </a:xfrm>
        </p:spPr>
        <p:txBody>
          <a:bodyPr anchor="t">
            <a:normAutofit/>
          </a:bodyPr>
          <a:lstStyle>
            <a:lvl1pPr marL="0" indent="0">
              <a:buNone/>
              <a:defRPr lang="en-US" sz="1400" b="0" i="0" kern="1200" cap="small" dirty="0">
                <a:solidFill>
                  <a:schemeClr val="accent1">
                    <a:lumMod val="60000"/>
                    <a:lumOff val="40000"/>
                  </a:schemeClr>
                </a:solidFill>
                <a:latin typeface="+mn-lt"/>
                <a:ea typeface="+mn-ea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0" name="Text Placeholder 3"/>
          <p:cNvSpPr>
            <a:spLocks noGrp="1"/>
          </p:cNvSpPr>
          <p:nvPr>
            <p:ph type="body" sz="half" idx="2"/>
          </p:nvPr>
        </p:nvSpPr>
        <p:spPr>
          <a:xfrm>
            <a:off x="1154954" y="5029199"/>
            <a:ext cx="9244897" cy="997857"/>
          </a:xfrm>
        </p:spPr>
        <p:txBody>
          <a:bodyPr anchor="ctr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AD9FF7F-6988-44CC-821B-644E70CD2F73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9" name="Rectangle 18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1" name="Rectangle 10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Freeform 5"/>
            <p:cNvSpPr/>
            <p:nvPr/>
          </p:nvSpPr>
          <p:spPr bwMode="gray">
            <a:xfrm rot="21010068">
              <a:off x="8490951" y="4193583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8" name="Freeform 5"/>
            <p:cNvSpPr/>
            <p:nvPr/>
          </p:nvSpPr>
          <p:spPr bwMode="gray">
            <a:xfrm>
              <a:off x="455612" y="4241801"/>
              <a:ext cx="11277600" cy="2337161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370667"/>
            <a:ext cx="8825660" cy="1822514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5024967"/>
            <a:ext cx="8825659" cy="860400"/>
          </a:xfrm>
        </p:spPr>
        <p:txBody>
          <a:bodyPr anchor="t"/>
          <a:lstStyle>
            <a:lvl1pPr marL="0" indent="0" algn="l">
              <a:buNone/>
              <a:defRPr sz="2000" cap="none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C12C299-16B2-4475-990D-751901EACC14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2"/>
            <a:ext cx="314187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6" name="Text Placeholder 3"/>
          <p:cNvSpPr>
            <a:spLocks noGrp="1"/>
          </p:cNvSpPr>
          <p:nvPr>
            <p:ph type="body" sz="half" idx="15"/>
          </p:nvPr>
        </p:nvSpPr>
        <p:spPr>
          <a:xfrm>
            <a:off x="1154953" y="3179764"/>
            <a:ext cx="314187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12721" y="2603500"/>
            <a:ext cx="314700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9" name="Text Placeholder 3"/>
          <p:cNvSpPr>
            <a:spLocks noGrp="1"/>
          </p:cNvSpPr>
          <p:nvPr>
            <p:ph type="body" sz="half" idx="16"/>
          </p:nvPr>
        </p:nvSpPr>
        <p:spPr>
          <a:xfrm>
            <a:off x="4512721" y="3179763"/>
            <a:ext cx="3147009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888135" y="2603501"/>
            <a:ext cx="3145730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20" name="Text Placeholder 3"/>
          <p:cNvSpPr>
            <a:spLocks noGrp="1"/>
          </p:cNvSpPr>
          <p:nvPr>
            <p:ph type="body" sz="half" idx="17"/>
          </p:nvPr>
        </p:nvSpPr>
        <p:spPr>
          <a:xfrm>
            <a:off x="7888329" y="3179762"/>
            <a:ext cx="3145536" cy="2847293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cxnSp>
        <p:nvCxnSpPr>
          <p:cNvPr id="17" name="Straight Connector 16"/>
          <p:cNvCxnSpPr/>
          <p:nvPr/>
        </p:nvCxnSpPr>
        <p:spPr>
          <a:xfrm>
            <a:off x="440397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8" name="Straight Connector 17"/>
          <p:cNvCxnSpPr/>
          <p:nvPr/>
        </p:nvCxnSpPr>
        <p:spPr>
          <a:xfrm>
            <a:off x="777240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E86839-B9D8-4651-8783-F325ECE74E65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Picture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4532844"/>
            <a:ext cx="305043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9" name="Picture Placeholder 2"/>
          <p:cNvSpPr>
            <a:spLocks noGrp="1" noChangeAspect="1"/>
          </p:cNvSpPr>
          <p:nvPr>
            <p:ph type="pic" idx="15"/>
          </p:nvPr>
        </p:nvSpPr>
        <p:spPr>
          <a:xfrm>
            <a:off x="1334553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2" name="Text Placeholder 3"/>
          <p:cNvSpPr>
            <a:spLocks noGrp="1"/>
          </p:cNvSpPr>
          <p:nvPr>
            <p:ph type="body" sz="half" idx="18"/>
          </p:nvPr>
        </p:nvSpPr>
        <p:spPr>
          <a:xfrm>
            <a:off x="1154954" y="5109106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568865" y="4532844"/>
            <a:ext cx="3050438" cy="576263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1" name="Picture Placeholder 2"/>
          <p:cNvSpPr>
            <a:spLocks noGrp="1" noChangeAspect="1"/>
          </p:cNvSpPr>
          <p:nvPr>
            <p:ph type="pic" idx="21"/>
          </p:nvPr>
        </p:nvSpPr>
        <p:spPr>
          <a:xfrm>
            <a:off x="4748462" y="2603500"/>
            <a:ext cx="2691243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3" name="Text Placeholder 3"/>
          <p:cNvSpPr>
            <a:spLocks noGrp="1"/>
          </p:cNvSpPr>
          <p:nvPr>
            <p:ph type="body" sz="half" idx="19"/>
          </p:nvPr>
        </p:nvSpPr>
        <p:spPr>
          <a:xfrm>
            <a:off x="4570172" y="5109105"/>
            <a:ext cx="3050438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14" name="Text Placeholder 4"/>
          <p:cNvSpPr>
            <a:spLocks noGrp="1"/>
          </p:cNvSpPr>
          <p:nvPr>
            <p:ph type="body" sz="quarter" idx="13"/>
          </p:nvPr>
        </p:nvSpPr>
        <p:spPr>
          <a:xfrm>
            <a:off x="7982775" y="4532845"/>
            <a:ext cx="3051095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2" name="Picture Placeholder 2"/>
          <p:cNvSpPr>
            <a:spLocks noGrp="1" noChangeAspect="1"/>
          </p:cNvSpPr>
          <p:nvPr>
            <p:ph type="pic" idx="22"/>
          </p:nvPr>
        </p:nvSpPr>
        <p:spPr>
          <a:xfrm>
            <a:off x="8163031" y="2603500"/>
            <a:ext cx="2691242" cy="159151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24" name="Text Placeholder 3"/>
          <p:cNvSpPr>
            <a:spLocks noGrp="1"/>
          </p:cNvSpPr>
          <p:nvPr>
            <p:ph type="body" sz="half" idx="20"/>
          </p:nvPr>
        </p:nvSpPr>
        <p:spPr>
          <a:xfrm>
            <a:off x="7982775" y="5109104"/>
            <a:ext cx="3051096" cy="917952"/>
          </a:xfrm>
        </p:spPr>
        <p:txBody>
          <a:bodyPr anchor="t">
            <a:normAutofit/>
          </a:bodyPr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cxnSp>
        <p:nvCxnSpPr>
          <p:cNvPr id="43" name="Straight Connector 42"/>
          <p:cNvCxnSpPr/>
          <p:nvPr/>
        </p:nvCxnSpPr>
        <p:spPr>
          <a:xfrm>
            <a:off x="4405831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/>
          <p:cNvCxnSpPr/>
          <p:nvPr/>
        </p:nvCxnSpPr>
        <p:spPr>
          <a:xfrm>
            <a:off x="7797802" y="2569633"/>
            <a:ext cx="0" cy="3492499"/>
          </a:xfrm>
          <a:prstGeom prst="line">
            <a:avLst/>
          </a:prstGeom>
          <a:ln w="12700" cmpd="sng">
            <a:solidFill>
              <a:schemeClr val="accent1">
                <a:alpha val="40000"/>
              </a:schemeClr>
            </a:solidFill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D484F64-32F6-45C5-931F-ADC1662401D0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561111" y="6391838"/>
            <a:ext cx="3644282" cy="304801"/>
          </a:xfrm>
        </p:spPr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825659" cy="706964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2603500"/>
            <a:ext cx="8825659" cy="3416300"/>
          </a:xfrm>
        </p:spPr>
        <p:txBody>
          <a:bodyPr vert="eaVert" anchor="t" anchorCtr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95439" y="6391838"/>
            <a:ext cx="990599" cy="304799"/>
          </a:xfrm>
        </p:spPr>
        <p:txBody>
          <a:bodyPr/>
          <a:lstStyle/>
          <a:p>
            <a:fld id="{53086D93-FCAC-47E0-A2EE-787E62CA814C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2" name="Rectangle 11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7" name="Rectangle 6"/>
            <p:cNvSpPr/>
            <p:nvPr/>
          </p:nvSpPr>
          <p:spPr bwMode="gray">
            <a:xfrm>
              <a:off x="414867" y="402165"/>
              <a:ext cx="6510866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Freeform 5"/>
            <p:cNvSpPr/>
            <p:nvPr/>
          </p:nvSpPr>
          <p:spPr bwMode="gray">
            <a:xfrm rot="5101749">
              <a:off x="6294738" y="457773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0" name="Freeform 5"/>
            <p:cNvSpPr/>
            <p:nvPr/>
          </p:nvSpPr>
          <p:spPr bwMode="gray">
            <a:xfrm rot="5400000">
              <a:off x="44492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3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585235" y="1278467"/>
            <a:ext cx="1409965" cy="4748590"/>
          </a:xfrm>
        </p:spPr>
        <p:txBody>
          <a:bodyPr vert="eaVert" anchor="b" anchorCtr="0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54954" y="1278467"/>
            <a:ext cx="6256025" cy="474859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10653104" y="6391838"/>
            <a:ext cx="992135" cy="304799"/>
          </a:xfrm>
        </p:spPr>
        <p:txBody>
          <a:bodyPr/>
          <a:lstStyle/>
          <a:p>
            <a:fld id="{CDA879A6-0FD0-4734-A311-86BFCA472E6E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4" name="Rectangle 13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154954" y="2603500"/>
            <a:ext cx="8825659" cy="3416300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9C9CA7B-DFD4-44B5-8C60-D14B8CD1FB59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0" name="Rectangle 9"/>
            <p:cNvSpPr/>
            <p:nvPr/>
          </p:nvSpPr>
          <p:spPr bwMode="gray">
            <a:xfrm>
              <a:off x="7289800" y="402165"/>
              <a:ext cx="44788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Freeform 5"/>
            <p:cNvSpPr/>
            <p:nvPr/>
          </p:nvSpPr>
          <p:spPr bwMode="gray">
            <a:xfrm rot="16200000">
              <a:off x="3787244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5922489">
              <a:off x="4698352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4" y="2677645"/>
            <a:ext cx="4351025" cy="2283824"/>
          </a:xfrm>
        </p:spPr>
        <p:txBody>
          <a:bodyPr anchor="ctr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95559" y="2677644"/>
            <a:ext cx="3757545" cy="2283824"/>
          </a:xfrm>
        </p:spPr>
        <p:txBody>
          <a:bodyPr anchor="ctr"/>
          <a:lstStyle>
            <a:lvl1pPr marL="0" indent="0" algn="l">
              <a:buNone/>
              <a:defRPr sz="2000" cap="all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4E6425-0181-43F2-84FC-787E803FD2F8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54954" y="2603500"/>
            <a:ext cx="4825158" cy="3416301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08712" y="2603500"/>
            <a:ext cx="4825159" cy="3416300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DB8791-F1B0-41E7-B7FD-A781E65C4266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4825157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4954" y="3179762"/>
            <a:ext cx="4825158" cy="2840039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208712" y="2603500"/>
            <a:ext cx="4825159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>
                <a:solidFill>
                  <a:schemeClr val="accent1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208712" y="3179762"/>
            <a:ext cx="4825159" cy="2840039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600"/>
            </a:lvl2pPr>
            <a:lvl3pPr>
              <a:defRPr sz="1400"/>
            </a:lvl3pPr>
            <a:lvl4pPr>
              <a:defRPr sz="1200"/>
            </a:lvl4pPr>
            <a:lvl5pPr>
              <a:defRPr sz="1200"/>
            </a:lvl5pPr>
            <a:lvl6pPr>
              <a:defRPr sz="1200"/>
            </a:lvl6pPr>
            <a:lvl7pPr>
              <a:defRPr sz="1200"/>
            </a:lvl7pPr>
            <a:lvl8pPr>
              <a:defRPr sz="1200"/>
            </a:lvl8pPr>
            <a:lvl9pPr>
              <a:defRPr sz="12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DD63B2-E120-4ED8-B27B-C685F510A5FE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1"/>
          <p:cNvSpPr>
            <a:spLocks noGrp="1"/>
          </p:cNvSpPr>
          <p:nvPr>
            <p:ph type="title"/>
          </p:nvPr>
        </p:nvSpPr>
        <p:spPr>
          <a:xfrm>
            <a:off x="1154954" y="973668"/>
            <a:ext cx="8761413" cy="706964"/>
          </a:xfrm>
        </p:spPr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A18ACC-A947-437B-A130-35BD54FDF1E9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C8D7E02-BCB8-4D50-A234-369438C08659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7" name="Rectangle 6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Oval 21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5713412" y="402165"/>
              <a:ext cx="6055253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Freeform 5"/>
            <p:cNvSpPr/>
            <p:nvPr/>
          </p:nvSpPr>
          <p:spPr bwMode="gray">
            <a:xfrm rot="15922489">
              <a:off x="3140485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2229377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295400"/>
            <a:ext cx="2793158" cy="1600200"/>
          </a:xfrm>
        </p:spPr>
        <p:txBody>
          <a:bodyPr anchor="b"/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81146" y="1447800"/>
            <a:ext cx="5190066" cy="4572000"/>
          </a:xfrm>
        </p:spPr>
        <p:txBody>
          <a:bodyPr anchor="ctr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129280"/>
            <a:ext cx="2793158" cy="2895599"/>
          </a:xfrm>
        </p:spPr>
        <p:txBody>
          <a:bodyPr/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E86A4C-8E40-4F87-A4F0-01A0687C5742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" name="Group 8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14" name="Rectangle 13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2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Oval 18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Oval 19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1" name="Oval 20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1" name="Rectangle 10"/>
            <p:cNvSpPr/>
            <p:nvPr/>
          </p:nvSpPr>
          <p:spPr bwMode="gray">
            <a:xfrm>
              <a:off x="6172200" y="402165"/>
              <a:ext cx="5596465" cy="6053670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Freeform 5"/>
            <p:cNvSpPr/>
            <p:nvPr/>
          </p:nvSpPr>
          <p:spPr bwMode="gray">
            <a:xfrm rot="15922489">
              <a:off x="4203594" y="1826078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2" name="Freeform 5"/>
            <p:cNvSpPr/>
            <p:nvPr/>
          </p:nvSpPr>
          <p:spPr bwMode="gray">
            <a:xfrm rot="16200000">
              <a:off x="3295432" y="2801721"/>
              <a:ext cx="6053670" cy="1254558"/>
            </a:xfrm>
            <a:custGeom>
              <a:avLst/>
              <a:gdLst/>
              <a:ahLst/>
              <a:cxnLst/>
              <a:rect l="l" t="t" r="r" b="b"/>
              <a:pathLst>
                <a:path w="10000" h="8000">
                  <a:moveTo>
                    <a:pt x="0" y="0"/>
                  </a:moveTo>
                  <a:lnTo>
                    <a:pt x="0" y="7970"/>
                  </a:lnTo>
                  <a:lnTo>
                    <a:pt x="10000" y="8000"/>
                  </a:lnTo>
                  <a:lnTo>
                    <a:pt x="10000" y="7"/>
                  </a:lnTo>
                  <a:lnTo>
                    <a:pt x="10000" y="7"/>
                  </a:lnTo>
                  <a:lnTo>
                    <a:pt x="9773" y="156"/>
                  </a:lnTo>
                  <a:lnTo>
                    <a:pt x="9547" y="298"/>
                  </a:lnTo>
                  <a:lnTo>
                    <a:pt x="9320" y="437"/>
                  </a:lnTo>
                  <a:lnTo>
                    <a:pt x="9092" y="556"/>
                  </a:lnTo>
                  <a:lnTo>
                    <a:pt x="8865" y="676"/>
                  </a:lnTo>
                  <a:lnTo>
                    <a:pt x="8637" y="788"/>
                  </a:lnTo>
                  <a:lnTo>
                    <a:pt x="8412" y="884"/>
                  </a:lnTo>
                  <a:lnTo>
                    <a:pt x="8184" y="975"/>
                  </a:lnTo>
                  <a:lnTo>
                    <a:pt x="7957" y="1058"/>
                  </a:lnTo>
                  <a:lnTo>
                    <a:pt x="7734" y="1130"/>
                  </a:lnTo>
                  <a:lnTo>
                    <a:pt x="7508" y="1202"/>
                  </a:lnTo>
                  <a:lnTo>
                    <a:pt x="7285" y="1262"/>
                  </a:lnTo>
                  <a:lnTo>
                    <a:pt x="7062" y="1309"/>
                  </a:lnTo>
                  <a:lnTo>
                    <a:pt x="6840" y="1358"/>
                  </a:lnTo>
                  <a:lnTo>
                    <a:pt x="6620" y="1399"/>
                  </a:lnTo>
                  <a:lnTo>
                    <a:pt x="6402" y="1428"/>
                  </a:lnTo>
                  <a:lnTo>
                    <a:pt x="6184" y="1453"/>
                  </a:lnTo>
                  <a:lnTo>
                    <a:pt x="5968" y="1477"/>
                  </a:lnTo>
                  <a:lnTo>
                    <a:pt x="5755" y="1488"/>
                  </a:lnTo>
                  <a:lnTo>
                    <a:pt x="5542" y="1500"/>
                  </a:lnTo>
                  <a:lnTo>
                    <a:pt x="5332" y="1506"/>
                  </a:lnTo>
                  <a:lnTo>
                    <a:pt x="5124" y="1500"/>
                  </a:lnTo>
                  <a:lnTo>
                    <a:pt x="4918" y="1500"/>
                  </a:lnTo>
                  <a:lnTo>
                    <a:pt x="4714" y="1488"/>
                  </a:lnTo>
                  <a:lnTo>
                    <a:pt x="4514" y="1470"/>
                  </a:lnTo>
                  <a:lnTo>
                    <a:pt x="4316" y="1453"/>
                  </a:lnTo>
                  <a:lnTo>
                    <a:pt x="4122" y="1434"/>
                  </a:lnTo>
                  <a:lnTo>
                    <a:pt x="3929" y="1405"/>
                  </a:lnTo>
                  <a:lnTo>
                    <a:pt x="3739" y="1374"/>
                  </a:lnTo>
                  <a:lnTo>
                    <a:pt x="3553" y="1346"/>
                  </a:lnTo>
                  <a:lnTo>
                    <a:pt x="3190" y="1267"/>
                  </a:lnTo>
                  <a:lnTo>
                    <a:pt x="2842" y="1183"/>
                  </a:lnTo>
                  <a:lnTo>
                    <a:pt x="2508" y="1095"/>
                  </a:lnTo>
                  <a:lnTo>
                    <a:pt x="2192" y="998"/>
                  </a:lnTo>
                  <a:lnTo>
                    <a:pt x="1890" y="897"/>
                  </a:lnTo>
                  <a:lnTo>
                    <a:pt x="1610" y="788"/>
                  </a:lnTo>
                  <a:lnTo>
                    <a:pt x="1347" y="681"/>
                  </a:lnTo>
                  <a:lnTo>
                    <a:pt x="1105" y="574"/>
                  </a:lnTo>
                  <a:lnTo>
                    <a:pt x="883" y="473"/>
                  </a:lnTo>
                  <a:lnTo>
                    <a:pt x="686" y="377"/>
                  </a:lnTo>
                  <a:lnTo>
                    <a:pt x="508" y="286"/>
                  </a:lnTo>
                  <a:lnTo>
                    <a:pt x="358" y="210"/>
                  </a:lnTo>
                  <a:lnTo>
                    <a:pt x="232" y="138"/>
                  </a:lnTo>
                  <a:lnTo>
                    <a:pt x="59" y="35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5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154955" y="1693333"/>
            <a:ext cx="3865134" cy="1735667"/>
          </a:xfrm>
        </p:spPr>
        <p:txBody>
          <a:bodyPr anchor="b">
            <a:normAutofit/>
          </a:bodyPr>
          <a:lstStyle>
            <a:lvl1pPr algn="l">
              <a:defRPr sz="36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547870" y="1143000"/>
            <a:ext cx="3227193" cy="4572000"/>
          </a:xfrm>
          <a:prstGeom prst="roundRect">
            <a:avLst>
              <a:gd name="adj" fmla="val 1858"/>
            </a:avLst>
          </a:prstGeom>
          <a:effectLst>
            <a:outerShdw blurRad="50800" dist="50800" dir="5400000" algn="tl" rotWithShape="0">
              <a:srgbClr val="000000">
                <a:alpha val="43000"/>
              </a:srgbClr>
            </a:outerShdw>
          </a:effectLst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pPr marL="0" lvl="0" indent="0" algn="ctr">
              <a:buNone/>
            </a:pPr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 bwMode="gray">
          <a:xfrm>
            <a:off x="1154954" y="3657600"/>
            <a:ext cx="3859212" cy="1371600"/>
          </a:xfrm>
        </p:spPr>
        <p:txBody>
          <a:bodyPr>
            <a:normAutofit/>
          </a:bodyPr>
          <a:lstStyle>
            <a:lvl1pPr marL="0" indent="0">
              <a:buNone/>
              <a:defRPr sz="1400">
                <a:solidFill>
                  <a:schemeClr val="accent1">
                    <a:lumMod val="60000"/>
                    <a:lumOff val="40000"/>
                  </a:schemeClr>
                </a:solidFill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5E72C73-2D91-4E12-BA25-F0AA0C03599B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/>
              <a:t>
              </a:t>
            </a:r>
          </a:p>
        </p:txBody>
      </p:sp>
      <p:sp>
        <p:nvSpPr>
          <p:cNvPr id="16" name="Rectangle 15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jpeg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" name="Group 7"/>
          <p:cNvGrpSpPr/>
          <p:nvPr/>
        </p:nvGrpSpPr>
        <p:grpSpPr>
          <a:xfrm>
            <a:off x="0" y="0"/>
            <a:ext cx="12192000" cy="6858000"/>
            <a:chOff x="0" y="0"/>
            <a:chExt cx="12192000" cy="6858000"/>
          </a:xfrm>
        </p:grpSpPr>
        <p:sp>
          <p:nvSpPr>
            <p:cNvPr id="7" name="Rectangle 6"/>
            <p:cNvSpPr/>
            <p:nvPr/>
          </p:nvSpPr>
          <p:spPr>
            <a:xfrm>
              <a:off x="0" y="0"/>
              <a:ext cx="12192000" cy="6858000"/>
            </a:xfrm>
            <a:prstGeom prst="rect">
              <a:avLst/>
            </a:prstGeom>
            <a:blipFill>
              <a:blip r:embed="rId19">
                <a:duotone>
                  <a:schemeClr val="dk2">
                    <a:shade val="69000"/>
                    <a:hueMod val="91000"/>
                    <a:satMod val="164000"/>
                    <a:lumMod val="74000"/>
                  </a:schemeClr>
                  <a:schemeClr val="dk2">
                    <a:hueMod val="124000"/>
                    <a:satMod val="140000"/>
                    <a:lumMod val="142000"/>
                  </a:schemeClr>
                </a:duotone>
              </a:blip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</p:sp>
        <p:sp>
          <p:nvSpPr>
            <p:cNvPr id="13" name="Oval 12"/>
            <p:cNvSpPr/>
            <p:nvPr/>
          </p:nvSpPr>
          <p:spPr>
            <a:xfrm>
              <a:off x="0" y="2667000"/>
              <a:ext cx="4191000" cy="41910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1000"/>
                  </a:schemeClr>
                </a:gs>
                <a:gs pos="75000">
                  <a:schemeClr val="accent5">
                    <a:alpha val="0"/>
                  </a:schemeClr>
                </a:gs>
                <a:gs pos="36000">
                  <a:schemeClr val="accent5">
                    <a:alpha val="10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5" name="Oval 14"/>
            <p:cNvSpPr/>
            <p:nvPr/>
          </p:nvSpPr>
          <p:spPr>
            <a:xfrm>
              <a:off x="0" y="2895600"/>
              <a:ext cx="2362200" cy="2362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8000"/>
                  </a:schemeClr>
                </a:gs>
                <a:gs pos="72000">
                  <a:schemeClr val="accent5">
                    <a:alpha val="0"/>
                  </a:schemeClr>
                </a:gs>
                <a:gs pos="36000">
                  <a:schemeClr val="accent5">
                    <a:alpha val="8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8" name="Oval 17"/>
            <p:cNvSpPr/>
            <p:nvPr/>
          </p:nvSpPr>
          <p:spPr>
            <a:xfrm>
              <a:off x="8609012" y="5867400"/>
              <a:ext cx="990600" cy="9906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66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6" name="Oval 15"/>
            <p:cNvSpPr/>
            <p:nvPr/>
          </p:nvSpPr>
          <p:spPr>
            <a:xfrm>
              <a:off x="8609012" y="1676400"/>
              <a:ext cx="2819400" cy="28194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7000"/>
                  </a:schemeClr>
                </a:gs>
                <a:gs pos="69000">
                  <a:schemeClr val="accent5">
                    <a:alpha val="0"/>
                  </a:schemeClr>
                </a:gs>
                <a:gs pos="36000">
                  <a:schemeClr val="accent5">
                    <a:alpha val="6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7" name="Oval 16"/>
            <p:cNvSpPr/>
            <p:nvPr/>
          </p:nvSpPr>
          <p:spPr>
            <a:xfrm>
              <a:off x="7999412" y="8464"/>
              <a:ext cx="1600200" cy="1600200"/>
            </a:xfrm>
            <a:prstGeom prst="ellipse">
              <a:avLst/>
            </a:prstGeom>
            <a:gradFill flip="none" rotWithShape="1">
              <a:gsLst>
                <a:gs pos="0">
                  <a:schemeClr val="accent5">
                    <a:alpha val="14000"/>
                  </a:schemeClr>
                </a:gs>
                <a:gs pos="73000">
                  <a:schemeClr val="accent5">
                    <a:alpha val="0"/>
                  </a:schemeClr>
                </a:gs>
                <a:gs pos="36000">
                  <a:schemeClr val="accent5">
                    <a:alpha val="7000"/>
                  </a:schemeClr>
                </a:gs>
              </a:gsLst>
              <a:path path="circle">
                <a:fillToRect l="50000" t="50000" r="50000" b="50000"/>
              </a:path>
              <a:tileRect/>
            </a:gra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0" name="Freeform 5"/>
            <p:cNvSpPr/>
            <p:nvPr/>
          </p:nvSpPr>
          <p:spPr bwMode="gray">
            <a:xfrm rot="21010068">
              <a:off x="8490951" y="1797517"/>
              <a:ext cx="3299407" cy="440924"/>
            </a:xfrm>
            <a:custGeom>
              <a:avLst/>
              <a:gdLst/>
              <a:ahLst/>
              <a:cxnLst/>
              <a:rect l="l" t="t" r="r" b="b"/>
              <a:pathLst>
                <a:path w="10000" h="5291">
                  <a:moveTo>
                    <a:pt x="85" y="2532"/>
                  </a:moveTo>
                  <a:cubicBezTo>
                    <a:pt x="1736" y="3911"/>
                    <a:pt x="7524" y="5298"/>
                    <a:pt x="9958" y="5291"/>
                  </a:cubicBezTo>
                  <a:cubicBezTo>
                    <a:pt x="9989" y="1958"/>
                    <a:pt x="9969" y="3333"/>
                    <a:pt x="10000" y="0"/>
                  </a:cubicBezTo>
                  <a:lnTo>
                    <a:pt x="10000" y="0"/>
                  </a:lnTo>
                  <a:lnTo>
                    <a:pt x="9667" y="204"/>
                  </a:lnTo>
                  <a:lnTo>
                    <a:pt x="9334" y="400"/>
                  </a:lnTo>
                  <a:lnTo>
                    <a:pt x="9001" y="590"/>
                  </a:lnTo>
                  <a:lnTo>
                    <a:pt x="8667" y="753"/>
                  </a:lnTo>
                  <a:lnTo>
                    <a:pt x="8333" y="917"/>
                  </a:lnTo>
                  <a:lnTo>
                    <a:pt x="7999" y="1071"/>
                  </a:lnTo>
                  <a:lnTo>
                    <a:pt x="7669" y="1202"/>
                  </a:lnTo>
                  <a:lnTo>
                    <a:pt x="7333" y="1325"/>
                  </a:lnTo>
                  <a:lnTo>
                    <a:pt x="7000" y="1440"/>
                  </a:lnTo>
                  <a:lnTo>
                    <a:pt x="6673" y="1538"/>
                  </a:lnTo>
                  <a:lnTo>
                    <a:pt x="6340" y="1636"/>
                  </a:lnTo>
                  <a:lnTo>
                    <a:pt x="6013" y="1719"/>
                  </a:lnTo>
                  <a:lnTo>
                    <a:pt x="5686" y="1784"/>
                  </a:lnTo>
                  <a:lnTo>
                    <a:pt x="5359" y="1850"/>
                  </a:lnTo>
                  <a:lnTo>
                    <a:pt x="5036" y="1906"/>
                  </a:lnTo>
                  <a:lnTo>
                    <a:pt x="4717" y="1948"/>
                  </a:lnTo>
                  <a:lnTo>
                    <a:pt x="4396" y="1980"/>
                  </a:lnTo>
                  <a:lnTo>
                    <a:pt x="4079" y="2013"/>
                  </a:lnTo>
                  <a:lnTo>
                    <a:pt x="3766" y="2029"/>
                  </a:lnTo>
                  <a:lnTo>
                    <a:pt x="3454" y="2046"/>
                  </a:lnTo>
                  <a:lnTo>
                    <a:pt x="3145" y="2053"/>
                  </a:lnTo>
                  <a:lnTo>
                    <a:pt x="2839" y="2046"/>
                  </a:lnTo>
                  <a:lnTo>
                    <a:pt x="2537" y="2046"/>
                  </a:lnTo>
                  <a:lnTo>
                    <a:pt x="2238" y="2029"/>
                  </a:lnTo>
                  <a:lnTo>
                    <a:pt x="1943" y="2004"/>
                  </a:lnTo>
                  <a:lnTo>
                    <a:pt x="1653" y="1980"/>
                  </a:lnTo>
                  <a:lnTo>
                    <a:pt x="1368" y="1955"/>
                  </a:lnTo>
                  <a:lnTo>
                    <a:pt x="1085" y="1915"/>
                  </a:lnTo>
                  <a:lnTo>
                    <a:pt x="806" y="1873"/>
                  </a:lnTo>
                  <a:lnTo>
                    <a:pt x="533" y="1833"/>
                  </a:lnTo>
                  <a:lnTo>
                    <a:pt x="0" y="1726"/>
                  </a:lnTo>
                  <a:cubicBezTo>
                    <a:pt x="28" y="1995"/>
                    <a:pt x="57" y="2263"/>
                    <a:pt x="85" y="2532"/>
                  </a:cubicBezTo>
                  <a:close/>
                </a:path>
              </a:pathLst>
            </a:custGeom>
            <a:solidFill>
              <a:schemeClr val="bg1">
                <a:alpha val="20000"/>
              </a:schemeClr>
            </a:solidFill>
            <a:ln>
              <a:noFill/>
            </a:ln>
          </p:spPr>
        </p:sp>
        <p:sp>
          <p:nvSpPr>
            <p:cNvPr id="19" name="Freeform 5"/>
            <p:cNvSpPr/>
            <p:nvPr/>
          </p:nvSpPr>
          <p:spPr bwMode="gray">
            <a:xfrm>
              <a:off x="459506" y="1866405"/>
              <a:ext cx="11277600" cy="4533900"/>
            </a:xfrm>
            <a:custGeom>
              <a:avLst/>
              <a:gdLst/>
              <a:ahLst/>
              <a:cxnLst/>
              <a:rect l="0" t="0" r="r" b="b"/>
              <a:pathLst>
                <a:path w="7104" h="2856">
                  <a:moveTo>
                    <a:pt x="0" y="0"/>
                  </a:moveTo>
                  <a:lnTo>
                    <a:pt x="0" y="2856"/>
                  </a:lnTo>
                  <a:lnTo>
                    <a:pt x="7104" y="2856"/>
                  </a:lnTo>
                  <a:lnTo>
                    <a:pt x="7104" y="1"/>
                  </a:lnTo>
                  <a:lnTo>
                    <a:pt x="7104" y="1"/>
                  </a:lnTo>
                  <a:lnTo>
                    <a:pt x="6943" y="26"/>
                  </a:lnTo>
                  <a:lnTo>
                    <a:pt x="6782" y="50"/>
                  </a:lnTo>
                  <a:lnTo>
                    <a:pt x="6621" y="73"/>
                  </a:lnTo>
                  <a:lnTo>
                    <a:pt x="6459" y="93"/>
                  </a:lnTo>
                  <a:lnTo>
                    <a:pt x="6298" y="113"/>
                  </a:lnTo>
                  <a:lnTo>
                    <a:pt x="6136" y="132"/>
                  </a:lnTo>
                  <a:lnTo>
                    <a:pt x="5976" y="148"/>
                  </a:lnTo>
                  <a:lnTo>
                    <a:pt x="5814" y="163"/>
                  </a:lnTo>
                  <a:lnTo>
                    <a:pt x="5653" y="177"/>
                  </a:lnTo>
                  <a:lnTo>
                    <a:pt x="5494" y="189"/>
                  </a:lnTo>
                  <a:lnTo>
                    <a:pt x="5334" y="201"/>
                  </a:lnTo>
                  <a:lnTo>
                    <a:pt x="5175" y="211"/>
                  </a:lnTo>
                  <a:lnTo>
                    <a:pt x="5017" y="219"/>
                  </a:lnTo>
                  <a:lnTo>
                    <a:pt x="4859" y="227"/>
                  </a:lnTo>
                  <a:lnTo>
                    <a:pt x="4703" y="234"/>
                  </a:lnTo>
                  <a:lnTo>
                    <a:pt x="4548" y="239"/>
                  </a:lnTo>
                  <a:lnTo>
                    <a:pt x="4393" y="243"/>
                  </a:lnTo>
                  <a:lnTo>
                    <a:pt x="4240" y="247"/>
                  </a:lnTo>
                  <a:lnTo>
                    <a:pt x="4088" y="249"/>
                  </a:lnTo>
                  <a:lnTo>
                    <a:pt x="3937" y="251"/>
                  </a:lnTo>
                  <a:lnTo>
                    <a:pt x="3788" y="252"/>
                  </a:lnTo>
                  <a:lnTo>
                    <a:pt x="3640" y="251"/>
                  </a:lnTo>
                  <a:lnTo>
                    <a:pt x="3494" y="251"/>
                  </a:lnTo>
                  <a:lnTo>
                    <a:pt x="3349" y="249"/>
                  </a:lnTo>
                  <a:lnTo>
                    <a:pt x="3207" y="246"/>
                  </a:lnTo>
                  <a:lnTo>
                    <a:pt x="3066" y="243"/>
                  </a:lnTo>
                  <a:lnTo>
                    <a:pt x="2928" y="240"/>
                  </a:lnTo>
                  <a:lnTo>
                    <a:pt x="2791" y="235"/>
                  </a:lnTo>
                  <a:lnTo>
                    <a:pt x="2656" y="230"/>
                  </a:lnTo>
                  <a:lnTo>
                    <a:pt x="2524" y="225"/>
                  </a:lnTo>
                  <a:lnTo>
                    <a:pt x="2266" y="212"/>
                  </a:lnTo>
                  <a:lnTo>
                    <a:pt x="2019" y="198"/>
                  </a:lnTo>
                  <a:lnTo>
                    <a:pt x="1782" y="183"/>
                  </a:lnTo>
                  <a:lnTo>
                    <a:pt x="1557" y="167"/>
                  </a:lnTo>
                  <a:lnTo>
                    <a:pt x="1343" y="150"/>
                  </a:lnTo>
                  <a:lnTo>
                    <a:pt x="1144" y="132"/>
                  </a:lnTo>
                  <a:lnTo>
                    <a:pt x="957" y="114"/>
                  </a:lnTo>
                  <a:lnTo>
                    <a:pt x="785" y="96"/>
                  </a:lnTo>
                  <a:lnTo>
                    <a:pt x="627" y="79"/>
                  </a:lnTo>
                  <a:lnTo>
                    <a:pt x="487" y="63"/>
                  </a:lnTo>
                  <a:lnTo>
                    <a:pt x="361" y="48"/>
                  </a:lnTo>
                  <a:lnTo>
                    <a:pt x="254" y="35"/>
                  </a:lnTo>
                  <a:lnTo>
                    <a:pt x="165" y="23"/>
                  </a:lnTo>
                  <a:lnTo>
                    <a:pt x="42" y="6"/>
                  </a:lnTo>
                  <a:lnTo>
                    <a:pt x="0" y="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  <p:sp>
          <p:nvSpPr>
            <p:cNvPr id="14" name="Freeform 5"/>
            <p:cNvSpPr>
              <a:spLocks noEditPoints="1"/>
            </p:cNvSpPr>
            <p:nvPr/>
          </p:nvSpPr>
          <p:spPr bwMode="gray">
            <a:xfrm>
              <a:off x="0" y="1587"/>
              <a:ext cx="12192000" cy="6856413"/>
            </a:xfrm>
            <a:custGeom>
              <a:avLst/>
              <a:gdLst/>
              <a:ahLst/>
              <a:cxnLst/>
              <a:rect l="0" t="0" r="r" b="b"/>
              <a:pathLst>
                <a:path w="15356" h="8638">
                  <a:moveTo>
                    <a:pt x="0" y="0"/>
                  </a:moveTo>
                  <a:lnTo>
                    <a:pt x="0" y="8638"/>
                  </a:lnTo>
                  <a:lnTo>
                    <a:pt x="15356" y="8638"/>
                  </a:lnTo>
                  <a:lnTo>
                    <a:pt x="15356" y="0"/>
                  </a:lnTo>
                  <a:lnTo>
                    <a:pt x="0" y="0"/>
                  </a:lnTo>
                  <a:close/>
                  <a:moveTo>
                    <a:pt x="14748" y="8038"/>
                  </a:moveTo>
                  <a:lnTo>
                    <a:pt x="600" y="8038"/>
                  </a:lnTo>
                  <a:lnTo>
                    <a:pt x="600" y="592"/>
                  </a:lnTo>
                  <a:lnTo>
                    <a:pt x="14748" y="592"/>
                  </a:lnTo>
                  <a:lnTo>
                    <a:pt x="14748" y="8038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</p:spPr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 bwMode="gray">
          <a:xfrm>
            <a:off x="1154954" y="973668"/>
            <a:ext cx="8761413" cy="706964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54954" y="2603500"/>
            <a:ext cx="8761413" cy="34163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653104" y="6391838"/>
            <a:ext cx="990599" cy="30479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 b="1" i="0">
                <a:solidFill>
                  <a:schemeClr val="accent1"/>
                </a:solidFill>
              </a:defRPr>
            </a:lvl1pPr>
          </a:lstStyle>
          <a:p>
            <a:fld id="{2BE451C3-0FF4-47C4-B829-773ADF60F88C}" type="datetimeFigureOut">
              <a:rPr lang="en-US" dirty="0"/>
              <a:t>3/2/2017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561110" y="6391838"/>
            <a:ext cx="3859795" cy="304801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 b="1" i="0">
                <a:solidFill>
                  <a:schemeClr val="accent1"/>
                </a:solidFill>
              </a:defRPr>
            </a:lvl1pPr>
          </a:lstStyle>
          <a:p>
            <a:r>
              <a:rPr lang="en-US" dirty="0"/>
              <a:t>
              </a:t>
            </a:r>
          </a:p>
        </p:txBody>
      </p:sp>
      <p:sp>
        <p:nvSpPr>
          <p:cNvPr id="21" name="Rectangle 20"/>
          <p:cNvSpPr/>
          <p:nvPr/>
        </p:nvSpPr>
        <p:spPr>
          <a:xfrm>
            <a:off x="10437812" y="0"/>
            <a:ext cx="685800" cy="1143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10352540" y="295729"/>
            <a:ext cx="838199" cy="7676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ctr">
              <a:defRPr sz="2800" b="0" i="0">
                <a:solidFill>
                  <a:schemeClr val="bg1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73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68" r:id="rId9"/>
    <p:sldLayoutId id="2147483667" r:id="rId10"/>
    <p:sldLayoutId id="2147483661" r:id="rId11"/>
    <p:sldLayoutId id="2147483672" r:id="rId12"/>
    <p:sldLayoutId id="2147483662" r:id="rId13"/>
    <p:sldLayoutId id="2147483669" r:id="rId14"/>
    <p:sldLayoutId id="2147483670" r:id="rId15"/>
    <p:sldLayoutId id="2147483658" r:id="rId16"/>
    <p:sldLayoutId id="2147483659" r:id="rId17"/>
  </p:sldLayoutIdLst>
  <p:hf sldNum="0" hdr="0" ftr="0" dt="0"/>
  <p:txStyles>
    <p:titleStyle>
      <a:lvl1pPr algn="l" defTabSz="457200" rtl="0" eaLnBrk="1" latinLnBrk="0" hangingPunct="1">
        <a:spcBef>
          <a:spcPct val="0"/>
        </a:spcBef>
        <a:buNone/>
        <a:defRPr sz="3600" b="0" i="0" kern="1200">
          <a:solidFill>
            <a:schemeClr val="bg2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b="0" i="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Example .</a:t>
            </a:r>
            <a:r>
              <a:rPr lang="en-US" dirty="0" err="1"/>
              <a:t>pptx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Included with the ‘</a:t>
            </a:r>
            <a:r>
              <a:rPr lang="en-US" dirty="0" err="1"/>
              <a:t>readoffice</a:t>
            </a:r>
            <a:r>
              <a:rPr lang="en-US" dirty="0"/>
              <a:t>’ package</a:t>
            </a:r>
          </a:p>
        </p:txBody>
      </p:sp>
    </p:spTree>
    <p:extLst>
      <p:ext uri="{BB962C8B-B14F-4D97-AF65-F5344CB8AC3E}">
        <p14:creationId xmlns:p14="http://schemas.microsoft.com/office/powerpoint/2010/main" val="24772978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Slide 2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/>
              <a:t>This is the second slide.</a:t>
            </a:r>
          </a:p>
          <a:p>
            <a:r>
              <a:rPr lang="en-US" dirty="0"/>
              <a:t>It has no useful information, but if you’re reading this then you installed my package!</a:t>
            </a:r>
          </a:p>
          <a:p>
            <a:pPr lvl="1"/>
            <a:r>
              <a:rPr lang="en-US" dirty="0"/>
              <a:t>Thank you!</a:t>
            </a:r>
          </a:p>
        </p:txBody>
      </p:sp>
    </p:spTree>
    <p:extLst>
      <p:ext uri="{BB962C8B-B14F-4D97-AF65-F5344CB8AC3E}">
        <p14:creationId xmlns:p14="http://schemas.microsoft.com/office/powerpoint/2010/main" val="198467633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Slide 3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US" dirty="0"/>
              <a:t>I’ve removed the bullets from this block.</a:t>
            </a:r>
          </a:p>
          <a:p>
            <a:pPr marL="0" indent="0">
              <a:buNone/>
            </a:pPr>
            <a:r>
              <a:rPr lang="en-US" dirty="0"/>
              <a:t>These is another unbulleted point.</a:t>
            </a:r>
          </a:p>
          <a:p>
            <a:r>
              <a:rPr lang="en-US" dirty="0"/>
              <a:t>I added a bullet here.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Font typeface="+mj-lt"/>
              <a:buAutoNum type="arabicPeriod"/>
            </a:pPr>
            <a:r>
              <a:rPr lang="en-US" dirty="0"/>
              <a:t>This is a numbered list</a:t>
            </a:r>
          </a:p>
          <a:p>
            <a:pPr lvl="1">
              <a:buFont typeface="+mj-lt"/>
              <a:buAutoNum type="arabicPeriod"/>
            </a:pPr>
            <a:r>
              <a:rPr lang="en-US" dirty="0"/>
              <a:t>Here’s a level deeper</a:t>
            </a:r>
          </a:p>
          <a:p>
            <a:pPr>
              <a:buFont typeface="+mj-lt"/>
              <a:buAutoNum type="arabicPeriod"/>
            </a:pPr>
            <a:r>
              <a:rPr lang="en-US" dirty="0"/>
              <a:t>Back to the top level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295495594"/>
              </p:ext>
            </p:extLst>
          </p:nvPr>
        </p:nvGraphicFramePr>
        <p:xfrm>
          <a:off x="1471660" y="4452767"/>
          <a:ext cx="8128000" cy="111252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064000">
                  <a:extLst>
                    <a:ext uri="{9D8B030D-6E8A-4147-A177-3AD203B41FA5}">
                      <a16:colId xmlns:a16="http://schemas.microsoft.com/office/drawing/2014/main" val="1016950895"/>
                    </a:ext>
                  </a:extLst>
                </a:gridCol>
                <a:gridCol w="4064000">
                  <a:extLst>
                    <a:ext uri="{9D8B030D-6E8A-4147-A177-3AD203B41FA5}">
                      <a16:colId xmlns:a16="http://schemas.microsoft.com/office/drawing/2014/main" val="495180203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Column 1 Header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Column 2 Header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023748536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666085844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X</a:t>
                      </a:r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69368071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40709930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Ion Boardroom">
  <a:themeElements>
    <a:clrScheme name="Ion Boardroom">
      <a:dk1>
        <a:sysClr val="windowText" lastClr="000000"/>
      </a:dk1>
      <a:lt1>
        <a:sysClr val="window" lastClr="FFFFFF"/>
      </a:lt1>
      <a:dk2>
        <a:srgbClr val="3B3059"/>
      </a:dk2>
      <a:lt2>
        <a:srgbClr val="EBEBEB"/>
      </a:lt2>
      <a:accent1>
        <a:srgbClr val="B31166"/>
      </a:accent1>
      <a:accent2>
        <a:srgbClr val="E33D6F"/>
      </a:accent2>
      <a:accent3>
        <a:srgbClr val="E45F3C"/>
      </a:accent3>
      <a:accent4>
        <a:srgbClr val="E9943A"/>
      </a:accent4>
      <a:accent5>
        <a:srgbClr val="9B6BF2"/>
      </a:accent5>
      <a:accent6>
        <a:srgbClr val="D53DD0"/>
      </a:accent6>
      <a:hlink>
        <a:srgbClr val="8F8F8F"/>
      </a:hlink>
      <a:folHlink>
        <a:srgbClr val="A5A5A5"/>
      </a:folHlink>
    </a:clrScheme>
    <a:fontScheme name="Ion Boardroom">
      <a:maj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Ion Boardroom">
      <a:fillStyleLst>
        <a:solidFill>
          <a:schemeClr val="phClr"/>
        </a:solidFill>
        <a:gradFill rotWithShape="1">
          <a:gsLst>
            <a:gs pos="0">
              <a:schemeClr val="phClr">
                <a:tint val="64000"/>
                <a:lumMod val="118000"/>
              </a:schemeClr>
            </a:gs>
            <a:gs pos="100000">
              <a:schemeClr val="phClr">
                <a:tint val="92000"/>
                <a:alpha val="100000"/>
                <a:lumMod val="11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8000"/>
                <a:lumMod val="114000"/>
              </a:schemeClr>
            </a:gs>
            <a:gs pos="100000">
              <a:schemeClr val="phClr">
                <a:shade val="90000"/>
                <a:lumMod val="8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857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63500" dist="38100" dir="5400000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hueMod val="124000"/>
                <a:satMod val="148000"/>
                <a:lumMod val="124000"/>
              </a:schemeClr>
            </a:gs>
            <a:gs pos="100000">
              <a:schemeClr val="phClr">
                <a:shade val="76000"/>
                <a:hueMod val="89000"/>
                <a:satMod val="164000"/>
                <a:lumMod val="56000"/>
              </a:schemeClr>
            </a:gs>
          </a:gsLst>
          <a:path path="circle">
            <a:fillToRect l="45000" t="65000" r="125000" b="100000"/>
          </a:path>
        </a:gradFill>
        <a:blipFill rotWithShape="1">
          <a:blip xmlns:r="http://schemas.openxmlformats.org/officeDocument/2006/relationships" r:embed="rId1">
            <a:duotone>
              <a:schemeClr val="phClr">
                <a:shade val="69000"/>
                <a:hueMod val="91000"/>
                <a:satMod val="164000"/>
                <a:lumMod val="74000"/>
              </a:schemeClr>
              <a:schemeClr val="phClr">
                <a:hueMod val="124000"/>
                <a:satMod val="140000"/>
                <a:lumMod val="142000"/>
              </a:schemeClr>
            </a:duotone>
          </a:blip>
          <a:stretch/>
        </a:blip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Ion Boardroom" id="{FC33163D-4339-46B1-8EED-24C834239D99}" vid="{B8502691-933B-45FE-8764-BA278511EF2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Ion Boardroom</Template>
  <TotalTime>3</TotalTime>
  <Words>82</Words>
  <Application>Microsoft Office PowerPoint</Application>
  <PresentationFormat>Widescreen</PresentationFormat>
  <Paragraphs>17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7" baseType="lpstr">
      <vt:lpstr>Arial</vt:lpstr>
      <vt:lpstr>Century Gothic</vt:lpstr>
      <vt:lpstr>Wingdings 3</vt:lpstr>
      <vt:lpstr>Ion Boardroom</vt:lpstr>
      <vt:lpstr>Example .pptx</vt:lpstr>
      <vt:lpstr>Slide 2</vt:lpstr>
      <vt:lpstr>Slide 3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Example .pptx</dc:title>
  <dc:creator>Ewing, Mark</dc:creator>
  <cp:lastModifiedBy>Ewing, Mark</cp:lastModifiedBy>
  <cp:revision>3</cp:revision>
  <dcterms:created xsi:type="dcterms:W3CDTF">2017-02-28T16:28:06Z</dcterms:created>
  <dcterms:modified xsi:type="dcterms:W3CDTF">2017-03-02T15:15:13Z</dcterms:modified>
</cp:coreProperties>
</file>

<file path=docProps/thumbnail.jpeg>
</file>