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8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r:id="rId1"/>
  </p:sldMasterIdLst>
  <p:notesMasterIdLst>
    <p:notesMasterId r:id="rId4"/>
  </p:notesMasterIdLst>
  <p:handoutMasterIdLst>
    <p:handoutMasterId r:id="rId5"/>
  </p:handoutMasterIdLst>
  <p:sldIdLst>
    <p:sldId id="269" r:id="rId2"/>
    <p:sldId id="270" r:id="rId3"/>
  </p:sldIdLst>
  <p:sldSz cx="9144000" cy="6858000" type="screen4x3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 horzBarState="maximized">
    <p:restoredLeft sz="15620"/>
    <p:restoredTop sz="94660"/>
  </p:normalViewPr>
  <p:slideViewPr>
    <p:cSldViewPr snapToObjects="1">
      <p:cViewPr>
        <p:scale>
          <a:sx n="75" d="100"/>
          <a:sy n="75" d="100"/>
        </p:scale>
        <p:origin x="-1480" y="-7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handoutMaster" Target="handoutMasters/handoutMaster1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179484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9C189FD-3F8C-4943-BBCB-441999F0BAD5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651391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179484" y="651391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2EA16D-73CA-B14E-923F-69858924E81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26DFA7-CF8E-0D45-9F97-0BC2038F9E6B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4350"/>
            <a:ext cx="342900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33BD58-334B-7C4E-9819-371AF0C02F6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buFontTx/>
              <a:buChar char="-"/>
            </a:pPr>
            <a:r>
              <a:rPr lang="en-US" dirty="0" smtClean="0"/>
              <a:t>Do not have: SCO manager, OBEX</a:t>
            </a:r>
          </a:p>
          <a:p>
            <a:pPr>
              <a:buFontTx/>
              <a:buChar char="-"/>
            </a:pPr>
            <a:r>
              <a:rPr lang="en-US" dirty="0" smtClean="0"/>
              <a:t>Extra have: </a:t>
            </a:r>
          </a:p>
          <a:p>
            <a:pPr>
              <a:buFontTx/>
              <a:buChar char="-"/>
            </a:pPr>
            <a:endParaRPr lang="en-US" dirty="0" smtClean="0"/>
          </a:p>
          <a:p>
            <a:pPr>
              <a:buFontTx/>
              <a:buChar char="-"/>
            </a:pPr>
            <a:r>
              <a:rPr lang="en-US" dirty="0" smtClean="0"/>
              <a:t>Dual/single</a:t>
            </a:r>
            <a:r>
              <a:rPr lang="en-US" baseline="0" dirty="0" smtClean="0"/>
              <a:t> mode arch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33BD58-334B-7C4E-9819-371AF0C02F66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7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2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1" y="273052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2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2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253105-6222-E44C-A3C9-B345BB2DB333}" type="datetimeFigureOut">
              <a:rPr lang="en-US" smtClean="0"/>
              <a:pPr/>
              <a:t>6/20/14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2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99DE09-9C7D-4B4C-A05E-F50BAD98C8A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8" name="Straight Connector 47"/>
          <p:cNvCxnSpPr/>
          <p:nvPr/>
        </p:nvCxnSpPr>
        <p:spPr>
          <a:xfrm rot="5400000">
            <a:off x="7048747" y="3162053"/>
            <a:ext cx="228600" cy="4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 rot="5400000">
            <a:off x="4039520" y="4076575"/>
            <a:ext cx="228600" cy="184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>
            <a:stCxn id="8" idx="2"/>
          </p:cNvCxnSpPr>
          <p:nvPr/>
        </p:nvCxnSpPr>
        <p:spPr>
          <a:xfrm rot="5400000">
            <a:off x="2972497" y="3162698"/>
            <a:ext cx="230188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>
            <a:stCxn id="9" idx="2"/>
          </p:cNvCxnSpPr>
          <p:nvPr/>
        </p:nvCxnSpPr>
        <p:spPr>
          <a:xfrm rot="5400000">
            <a:off x="4343099" y="3162302"/>
            <a:ext cx="228602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>
            <a:stCxn id="10" idx="2"/>
          </p:cNvCxnSpPr>
          <p:nvPr/>
        </p:nvCxnSpPr>
        <p:spPr>
          <a:xfrm rot="5400000">
            <a:off x="5714947" y="3162054"/>
            <a:ext cx="228600" cy="4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Rectangle 4"/>
          <p:cNvSpPr/>
          <p:nvPr/>
        </p:nvSpPr>
        <p:spPr>
          <a:xfrm>
            <a:off x="990600" y="5689600"/>
            <a:ext cx="6858600" cy="68580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Bluetooth Single/Dual Mode Chipset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990600" y="4191001"/>
            <a:ext cx="6858600" cy="60960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HCI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990601" y="3276601"/>
            <a:ext cx="4190400" cy="68580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L2CAP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2439988" y="2438401"/>
            <a:ext cx="1296000" cy="60960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SDP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3809400" y="2438401"/>
            <a:ext cx="1296000" cy="60960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RFCOMM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181494" y="2438401"/>
            <a:ext cx="1296000" cy="60960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ATT</a:t>
            </a:r>
            <a:endParaRPr lang="en-US" dirty="0"/>
          </a:p>
        </p:txBody>
      </p:sp>
      <p:cxnSp>
        <p:nvCxnSpPr>
          <p:cNvPr id="13" name="Straight Connector 12"/>
          <p:cNvCxnSpPr/>
          <p:nvPr/>
        </p:nvCxnSpPr>
        <p:spPr>
          <a:xfrm>
            <a:off x="914400" y="5476320"/>
            <a:ext cx="6984000" cy="1588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9" name="Rectangle 28"/>
          <p:cNvSpPr/>
          <p:nvPr/>
        </p:nvSpPr>
        <p:spPr>
          <a:xfrm>
            <a:off x="990600" y="4800601"/>
            <a:ext cx="1324429" cy="45720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H4 UART</a:t>
            </a:r>
            <a:endParaRPr lang="en-US" dirty="0"/>
          </a:p>
        </p:txBody>
      </p:sp>
      <p:sp>
        <p:nvSpPr>
          <p:cNvPr id="30" name="Rectangle 29"/>
          <p:cNvSpPr/>
          <p:nvPr/>
        </p:nvSpPr>
        <p:spPr>
          <a:xfrm>
            <a:off x="2555991" y="4811094"/>
            <a:ext cx="1863609" cy="446707"/>
          </a:xfrm>
          <a:prstGeom prst="rect">
            <a:avLst/>
          </a:prstGeom>
          <a:ln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dirty="0" err="1" smtClean="0"/>
              <a:t>eHCILL</a:t>
            </a:r>
            <a:r>
              <a:rPr lang="en-US" dirty="0" smtClean="0"/>
              <a:t> UART </a:t>
            </a:r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6514763" y="4811094"/>
            <a:ext cx="1333837" cy="446707"/>
          </a:xfrm>
          <a:prstGeom prst="rect">
            <a:avLst/>
          </a:prstGeom>
          <a:ln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dirty="0" smtClean="0"/>
              <a:t>USB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4871962" y="4888469"/>
            <a:ext cx="11478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…</a:t>
            </a:r>
            <a:endParaRPr lang="en-US" dirty="0"/>
          </a:p>
        </p:txBody>
      </p:sp>
      <p:cxnSp>
        <p:nvCxnSpPr>
          <p:cNvPr id="19" name="Straight Connector 18"/>
          <p:cNvCxnSpPr/>
          <p:nvPr/>
        </p:nvCxnSpPr>
        <p:spPr>
          <a:xfrm>
            <a:off x="914400" y="2209800"/>
            <a:ext cx="6984000" cy="1588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3809400" y="1371600"/>
            <a:ext cx="1296000" cy="60960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SPP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3810000" y="685800"/>
            <a:ext cx="1295400" cy="60960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OBEX</a:t>
            </a:r>
            <a:endParaRPr lang="en-US" dirty="0"/>
          </a:p>
        </p:txBody>
      </p:sp>
      <p:sp>
        <p:nvSpPr>
          <p:cNvPr id="37" name="Rectangle 36"/>
          <p:cNvSpPr/>
          <p:nvPr/>
        </p:nvSpPr>
        <p:spPr>
          <a:xfrm>
            <a:off x="5182094" y="1371600"/>
            <a:ext cx="1295400" cy="60960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GATT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066800" y="1371600"/>
            <a:ext cx="1295400" cy="60960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BNEP</a:t>
            </a:r>
            <a:endParaRPr lang="en-US" dirty="0"/>
          </a:p>
        </p:txBody>
      </p:sp>
      <p:sp>
        <p:nvSpPr>
          <p:cNvPr id="40" name="Rectangle 39"/>
          <p:cNvSpPr/>
          <p:nvPr/>
        </p:nvSpPr>
        <p:spPr>
          <a:xfrm>
            <a:off x="6553200" y="2438401"/>
            <a:ext cx="1296000" cy="60960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SMP</a:t>
            </a:r>
            <a:endParaRPr lang="en-US" dirty="0"/>
          </a:p>
        </p:txBody>
      </p:sp>
      <p:sp>
        <p:nvSpPr>
          <p:cNvPr id="41" name="Rectangle 40"/>
          <p:cNvSpPr/>
          <p:nvPr/>
        </p:nvSpPr>
        <p:spPr>
          <a:xfrm>
            <a:off x="2439988" y="1371600"/>
            <a:ext cx="1296000" cy="60960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SDAP</a:t>
            </a:r>
            <a:endParaRPr lang="en-US" dirty="0"/>
          </a:p>
        </p:txBody>
      </p:sp>
      <p:sp>
        <p:nvSpPr>
          <p:cNvPr id="44" name="Rectangle 43"/>
          <p:cNvSpPr/>
          <p:nvPr/>
        </p:nvSpPr>
        <p:spPr>
          <a:xfrm>
            <a:off x="5182094" y="3276601"/>
            <a:ext cx="2667106" cy="68580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L2CAP LE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7" name="Group 66"/>
          <p:cNvGrpSpPr/>
          <p:nvPr/>
        </p:nvGrpSpPr>
        <p:grpSpPr>
          <a:xfrm>
            <a:off x="914400" y="1371600"/>
            <a:ext cx="6984000" cy="5003800"/>
            <a:chOff x="914400" y="1371600"/>
            <a:chExt cx="6984000" cy="5003800"/>
          </a:xfrm>
        </p:grpSpPr>
        <p:cxnSp>
          <p:nvCxnSpPr>
            <p:cNvPr id="41" name="Straight Connector 40"/>
            <p:cNvCxnSpPr/>
            <p:nvPr/>
          </p:nvCxnSpPr>
          <p:spPr>
            <a:xfrm rot="5400000">
              <a:off x="7048747" y="3162053"/>
              <a:ext cx="228600" cy="4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5400000">
              <a:off x="4039520" y="4076575"/>
              <a:ext cx="228600" cy="1840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>
              <a:stCxn id="49" idx="2"/>
            </p:cNvCxnSpPr>
            <p:nvPr/>
          </p:nvCxnSpPr>
          <p:spPr>
            <a:xfrm rot="5400000">
              <a:off x="2972497" y="3162698"/>
              <a:ext cx="230188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>
              <a:stCxn id="50" idx="2"/>
            </p:cNvCxnSpPr>
            <p:nvPr/>
          </p:nvCxnSpPr>
          <p:spPr>
            <a:xfrm rot="5400000">
              <a:off x="4343099" y="3162302"/>
              <a:ext cx="228602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>
              <a:stCxn id="51" idx="2"/>
            </p:cNvCxnSpPr>
            <p:nvPr/>
          </p:nvCxnSpPr>
          <p:spPr>
            <a:xfrm rot="5400000">
              <a:off x="5714947" y="3162054"/>
              <a:ext cx="228600" cy="4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46" name="Rectangle 45"/>
            <p:cNvSpPr/>
            <p:nvPr/>
          </p:nvSpPr>
          <p:spPr>
            <a:xfrm>
              <a:off x="990600" y="5689600"/>
              <a:ext cx="6858600" cy="68580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</p:spPr>
          <p:style>
            <a:lnRef idx="3">
              <a:schemeClr val="lt1"/>
            </a:lnRef>
            <a:fillRef idx="1">
              <a:schemeClr val="accent4"/>
            </a:fillRef>
            <a:effectRef idx="1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Bluetooth Single/Dual Mode Chipset</a:t>
              </a:r>
              <a:endParaRPr lang="en-US" dirty="0"/>
            </a:p>
          </p:txBody>
        </p:sp>
        <p:sp>
          <p:nvSpPr>
            <p:cNvPr id="47" name="Rectangle 46"/>
            <p:cNvSpPr/>
            <p:nvPr/>
          </p:nvSpPr>
          <p:spPr>
            <a:xfrm>
              <a:off x="990600" y="4191001"/>
              <a:ext cx="6858600" cy="6096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HCI</a:t>
              </a:r>
              <a:endParaRPr lang="en-US" dirty="0"/>
            </a:p>
          </p:txBody>
        </p:sp>
        <p:sp>
          <p:nvSpPr>
            <p:cNvPr id="48" name="Rectangle 47"/>
            <p:cNvSpPr/>
            <p:nvPr/>
          </p:nvSpPr>
          <p:spPr>
            <a:xfrm>
              <a:off x="991200" y="3276601"/>
              <a:ext cx="4190400" cy="6858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L2CAP</a:t>
              </a:r>
              <a:endParaRPr lang="en-US" dirty="0"/>
            </a:p>
          </p:txBody>
        </p:sp>
        <p:sp>
          <p:nvSpPr>
            <p:cNvPr id="49" name="Rectangle 48"/>
            <p:cNvSpPr/>
            <p:nvPr/>
          </p:nvSpPr>
          <p:spPr>
            <a:xfrm>
              <a:off x="2439988" y="2438401"/>
              <a:ext cx="1296000" cy="6096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SDP</a:t>
              </a:r>
              <a:endParaRPr lang="en-US" dirty="0"/>
            </a:p>
          </p:txBody>
        </p:sp>
        <p:sp>
          <p:nvSpPr>
            <p:cNvPr id="50" name="Rectangle 49"/>
            <p:cNvSpPr/>
            <p:nvPr/>
          </p:nvSpPr>
          <p:spPr>
            <a:xfrm>
              <a:off x="3809400" y="2438401"/>
              <a:ext cx="1296000" cy="6096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RFCOMM</a:t>
              </a:r>
              <a:endParaRPr lang="en-US" dirty="0"/>
            </a:p>
          </p:txBody>
        </p:sp>
        <p:sp>
          <p:nvSpPr>
            <p:cNvPr id="51" name="Rectangle 50"/>
            <p:cNvSpPr/>
            <p:nvPr/>
          </p:nvSpPr>
          <p:spPr>
            <a:xfrm>
              <a:off x="5181494" y="2438401"/>
              <a:ext cx="1296000" cy="6096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ATT</a:t>
              </a:r>
              <a:endParaRPr lang="en-US" dirty="0"/>
            </a:p>
          </p:txBody>
        </p:sp>
        <p:cxnSp>
          <p:nvCxnSpPr>
            <p:cNvPr id="52" name="Straight Connector 51"/>
            <p:cNvCxnSpPr/>
            <p:nvPr/>
          </p:nvCxnSpPr>
          <p:spPr>
            <a:xfrm>
              <a:off x="914400" y="5476320"/>
              <a:ext cx="6984000" cy="1588"/>
            </a:xfrm>
            <a:prstGeom prst="line">
              <a:avLst/>
            </a:prstGeom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sp>
          <p:nvSpPr>
            <p:cNvPr id="53" name="Rectangle 52"/>
            <p:cNvSpPr/>
            <p:nvPr/>
          </p:nvSpPr>
          <p:spPr>
            <a:xfrm>
              <a:off x="990600" y="4800601"/>
              <a:ext cx="1324429" cy="4572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H4 UART</a:t>
              </a:r>
              <a:endParaRPr lang="en-US" dirty="0"/>
            </a:p>
          </p:txBody>
        </p:sp>
        <p:sp>
          <p:nvSpPr>
            <p:cNvPr id="54" name="Rectangle 53"/>
            <p:cNvSpPr/>
            <p:nvPr/>
          </p:nvSpPr>
          <p:spPr>
            <a:xfrm>
              <a:off x="2555991" y="4811094"/>
              <a:ext cx="1863609" cy="446707"/>
            </a:xfrm>
            <a:prstGeom prst="rect">
              <a:avLst/>
            </a:prstGeom>
            <a:ln/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pPr algn="ctr"/>
              <a:r>
                <a:rPr lang="en-US" dirty="0" err="1" smtClean="0"/>
                <a:t>eHCILL</a:t>
              </a:r>
              <a:r>
                <a:rPr lang="en-US" dirty="0" smtClean="0"/>
                <a:t> UART </a:t>
              </a:r>
              <a:endParaRPr lang="en-US" dirty="0"/>
            </a:p>
          </p:txBody>
        </p:sp>
        <p:sp>
          <p:nvSpPr>
            <p:cNvPr id="55" name="Rectangle 54"/>
            <p:cNvSpPr/>
            <p:nvPr/>
          </p:nvSpPr>
          <p:spPr>
            <a:xfrm>
              <a:off x="6514763" y="4811094"/>
              <a:ext cx="1333837" cy="446707"/>
            </a:xfrm>
            <a:prstGeom prst="rect">
              <a:avLst/>
            </a:prstGeom>
            <a:ln/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pPr algn="ctr"/>
              <a:r>
                <a:rPr lang="en-US" dirty="0" smtClean="0"/>
                <a:t>USB</a:t>
              </a:r>
              <a:endParaRPr lang="en-US" dirty="0"/>
            </a:p>
          </p:txBody>
        </p:sp>
        <p:sp>
          <p:nvSpPr>
            <p:cNvPr id="56" name="TextBox 55"/>
            <p:cNvSpPr txBox="1"/>
            <p:nvPr/>
          </p:nvSpPr>
          <p:spPr>
            <a:xfrm>
              <a:off x="4871962" y="4888469"/>
              <a:ext cx="114783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 smtClean="0"/>
                <a:t>…</a:t>
              </a:r>
              <a:endParaRPr lang="en-US" dirty="0"/>
            </a:p>
          </p:txBody>
        </p:sp>
        <p:cxnSp>
          <p:nvCxnSpPr>
            <p:cNvPr id="57" name="Straight Connector 56"/>
            <p:cNvCxnSpPr/>
            <p:nvPr/>
          </p:nvCxnSpPr>
          <p:spPr>
            <a:xfrm>
              <a:off x="914400" y="2209800"/>
              <a:ext cx="6984000" cy="1588"/>
            </a:xfrm>
            <a:prstGeom prst="line">
              <a:avLst/>
            </a:prstGeom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sp>
          <p:nvSpPr>
            <p:cNvPr id="58" name="Rectangle 57"/>
            <p:cNvSpPr/>
            <p:nvPr/>
          </p:nvSpPr>
          <p:spPr>
            <a:xfrm>
              <a:off x="3809400" y="1371600"/>
              <a:ext cx="1296000" cy="6096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4"/>
            </a:fillRef>
            <a:effectRef idx="1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SPP</a:t>
              </a:r>
              <a:endParaRPr lang="en-US" dirty="0"/>
            </a:p>
          </p:txBody>
        </p:sp>
        <p:sp>
          <p:nvSpPr>
            <p:cNvPr id="60" name="Rectangle 59"/>
            <p:cNvSpPr/>
            <p:nvPr/>
          </p:nvSpPr>
          <p:spPr>
            <a:xfrm>
              <a:off x="5182094" y="1371600"/>
              <a:ext cx="1295400" cy="6096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4"/>
            </a:fillRef>
            <a:effectRef idx="1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GATT</a:t>
              </a:r>
              <a:endParaRPr lang="en-US" dirty="0"/>
            </a:p>
          </p:txBody>
        </p:sp>
        <p:sp>
          <p:nvSpPr>
            <p:cNvPr id="62" name="Rectangle 61"/>
            <p:cNvSpPr/>
            <p:nvPr/>
          </p:nvSpPr>
          <p:spPr>
            <a:xfrm>
              <a:off x="6553200" y="2438401"/>
              <a:ext cx="1296000" cy="6096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SMP</a:t>
              </a:r>
              <a:endParaRPr lang="en-US" dirty="0"/>
            </a:p>
          </p:txBody>
        </p:sp>
        <p:sp>
          <p:nvSpPr>
            <p:cNvPr id="64" name="Rectangle 63"/>
            <p:cNvSpPr/>
            <p:nvPr/>
          </p:nvSpPr>
          <p:spPr>
            <a:xfrm>
              <a:off x="5182094" y="3276601"/>
              <a:ext cx="2667106" cy="685800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L2CAP LE</a:t>
              </a:r>
              <a:endParaRPr lang="en-US" dirty="0"/>
            </a:p>
          </p:txBody>
        </p:sp>
        <p:sp>
          <p:nvSpPr>
            <p:cNvPr id="65" name="Rectangle 64"/>
            <p:cNvSpPr/>
            <p:nvPr/>
          </p:nvSpPr>
          <p:spPr>
            <a:xfrm>
              <a:off x="991200" y="1764268"/>
              <a:ext cx="882686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 smtClean="0"/>
                <a:t>Profiles</a:t>
              </a:r>
              <a:endParaRPr lang="en-US" dirty="0"/>
            </a:p>
          </p:txBody>
        </p:sp>
        <p:sp>
          <p:nvSpPr>
            <p:cNvPr id="66" name="Rectangle 65"/>
            <p:cNvSpPr/>
            <p:nvPr/>
          </p:nvSpPr>
          <p:spPr>
            <a:xfrm>
              <a:off x="991200" y="2253735"/>
              <a:ext cx="1059868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 smtClean="0"/>
                <a:t>Protocols</a:t>
              </a:r>
              <a:endParaRPr lang="en-US" dirty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18677</TotalTime>
  <Words>66</Words>
  <Application>Microsoft Macintosh PowerPoint</Application>
  <PresentationFormat>On-screen Show (4:3)</PresentationFormat>
  <Paragraphs>38</Paragraphs>
  <Slides>2</Slides>
  <Notes>1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ETH Zurich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Embedded</dc:title>
  <dc:creator>Matthias Ringwald</dc:creator>
  <cp:lastModifiedBy>Matthias Ringwald</cp:lastModifiedBy>
  <cp:revision>283</cp:revision>
  <cp:lastPrinted>2014-06-20T14:54:18Z</cp:lastPrinted>
  <dcterms:created xsi:type="dcterms:W3CDTF">2014-06-20T15:04:32Z</dcterms:created>
  <dcterms:modified xsi:type="dcterms:W3CDTF">2014-06-20T15:05:25Z</dcterms:modified>
</cp:coreProperties>
</file>

<file path=docProps/thumbnail.jpeg>
</file>